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  <p:sldId id="259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E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0C7066-2840-8487-97BF-8A82C1B4F143}" v="6" dt="2024-01-17T20:09:20.718"/>
    <p1510:client id="{48318024-9143-0B45-9B94-85180C736AA3}" v="8" dt="2024-01-17T20:36:46.327"/>
    <p1510:client id="{6B582BC6-41B5-D87E-5BFE-FE61C5F3C6A1}" v="10" dt="2024-01-17T20:37:00.3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sey Seale" userId="S::kseale@moderncampus.com::fc4607a6-764c-4e4f-a9b8-734075ad2b00" providerId="AD" clId="Web-{390C7066-2840-8487-97BF-8A82C1B4F143}"/>
    <pc:docChg chg="modSld">
      <pc:chgData name="Kelsey Seale" userId="S::kseale@moderncampus.com::fc4607a6-764c-4e4f-a9b8-734075ad2b00" providerId="AD" clId="Web-{390C7066-2840-8487-97BF-8A82C1B4F143}" dt="2024-01-17T20:09:20.718" v="2"/>
      <pc:docMkLst>
        <pc:docMk/>
      </pc:docMkLst>
      <pc:sldChg chg="delSp modSp">
        <pc:chgData name="Kelsey Seale" userId="S::kseale@moderncampus.com::fc4607a6-764c-4e4f-a9b8-734075ad2b00" providerId="AD" clId="Web-{390C7066-2840-8487-97BF-8A82C1B4F143}" dt="2024-01-17T20:09:20.718" v="2"/>
        <pc:sldMkLst>
          <pc:docMk/>
          <pc:sldMk cId="1910174882" sldId="256"/>
        </pc:sldMkLst>
        <pc:spChg chg="del mod">
          <ac:chgData name="Kelsey Seale" userId="S::kseale@moderncampus.com::fc4607a6-764c-4e4f-a9b8-734075ad2b00" providerId="AD" clId="Web-{390C7066-2840-8487-97BF-8A82C1B4F143}" dt="2024-01-17T20:09:20.718" v="2"/>
          <ac:spMkLst>
            <pc:docMk/>
            <pc:sldMk cId="1910174882" sldId="256"/>
            <ac:spMk id="4" creationId="{F938AF05-E8AE-F112-A9BA-97BCF85DF783}"/>
          </ac:spMkLst>
        </pc:spChg>
      </pc:sldChg>
    </pc:docChg>
  </pc:docChgLst>
  <pc:docChgLst>
    <pc:chgData name="Kelsey Seale" userId="fc4607a6-764c-4e4f-a9b8-734075ad2b00" providerId="ADAL" clId="{48318024-9143-0B45-9B94-85180C736AA3}"/>
    <pc:docChg chg="custSel modSld">
      <pc:chgData name="Kelsey Seale" userId="fc4607a6-764c-4e4f-a9b8-734075ad2b00" providerId="ADAL" clId="{48318024-9143-0B45-9B94-85180C736AA3}" dt="2024-01-17T20:36:46.326" v="12"/>
      <pc:docMkLst>
        <pc:docMk/>
      </pc:docMkLst>
      <pc:sldChg chg="addSp modSp mod">
        <pc:chgData name="Kelsey Seale" userId="fc4607a6-764c-4e4f-a9b8-734075ad2b00" providerId="ADAL" clId="{48318024-9143-0B45-9B94-85180C736AA3}" dt="2024-01-17T20:07:21.453" v="6" actId="2085"/>
        <pc:sldMkLst>
          <pc:docMk/>
          <pc:sldMk cId="1910174882" sldId="256"/>
        </pc:sldMkLst>
        <pc:spChg chg="add mod">
          <ac:chgData name="Kelsey Seale" userId="fc4607a6-764c-4e4f-a9b8-734075ad2b00" providerId="ADAL" clId="{48318024-9143-0B45-9B94-85180C736AA3}" dt="2024-01-17T20:07:21.453" v="6" actId="2085"/>
          <ac:spMkLst>
            <pc:docMk/>
            <pc:sldMk cId="1910174882" sldId="256"/>
            <ac:spMk id="5" creationId="{B3899744-97B5-9356-E1EE-852466BA8671}"/>
          </ac:spMkLst>
        </pc:spChg>
        <pc:spChg chg="add mod">
          <ac:chgData name="Kelsey Seale" userId="fc4607a6-764c-4e4f-a9b8-734075ad2b00" providerId="ADAL" clId="{48318024-9143-0B45-9B94-85180C736AA3}" dt="2024-01-17T20:07:21.453" v="6" actId="2085"/>
          <ac:spMkLst>
            <pc:docMk/>
            <pc:sldMk cId="1910174882" sldId="256"/>
            <ac:spMk id="6" creationId="{03A7BB94-BB30-8173-6D04-4939C817D6A3}"/>
          </ac:spMkLst>
        </pc:spChg>
      </pc:sldChg>
      <pc:sldChg chg="addSp delSp modSp mod">
        <pc:chgData name="Kelsey Seale" userId="fc4607a6-764c-4e4f-a9b8-734075ad2b00" providerId="ADAL" clId="{48318024-9143-0B45-9B94-85180C736AA3}" dt="2024-01-17T20:08:41.712" v="10"/>
        <pc:sldMkLst>
          <pc:docMk/>
          <pc:sldMk cId="538688470" sldId="257"/>
        </pc:sldMkLst>
        <pc:spChg chg="add mod">
          <ac:chgData name="Kelsey Seale" userId="fc4607a6-764c-4e4f-a9b8-734075ad2b00" providerId="ADAL" clId="{48318024-9143-0B45-9B94-85180C736AA3}" dt="2024-01-17T20:07:29.776" v="7"/>
          <ac:spMkLst>
            <pc:docMk/>
            <pc:sldMk cId="538688470" sldId="257"/>
            <ac:spMk id="5" creationId="{CB05EFFF-3346-348C-81C5-DFE5A889F7B4}"/>
          </ac:spMkLst>
        </pc:spChg>
        <pc:spChg chg="add mod">
          <ac:chgData name="Kelsey Seale" userId="fc4607a6-764c-4e4f-a9b8-734075ad2b00" providerId="ADAL" clId="{48318024-9143-0B45-9B94-85180C736AA3}" dt="2024-01-17T20:07:29.776" v="7"/>
          <ac:spMkLst>
            <pc:docMk/>
            <pc:sldMk cId="538688470" sldId="257"/>
            <ac:spMk id="6" creationId="{E64AFC9B-D70B-0838-A9D2-ADF71FBECC15}"/>
          </ac:spMkLst>
        </pc:spChg>
        <pc:spChg chg="add del mod">
          <ac:chgData name="Kelsey Seale" userId="fc4607a6-764c-4e4f-a9b8-734075ad2b00" providerId="ADAL" clId="{48318024-9143-0B45-9B94-85180C736AA3}" dt="2024-01-17T20:08:37.431" v="9" actId="478"/>
          <ac:spMkLst>
            <pc:docMk/>
            <pc:sldMk cId="538688470" sldId="257"/>
            <ac:spMk id="7" creationId="{E520D308-A8D9-53EF-3C6B-6DB6BD7124F7}"/>
          </ac:spMkLst>
        </pc:spChg>
        <pc:spChg chg="add mod">
          <ac:chgData name="Kelsey Seale" userId="fc4607a6-764c-4e4f-a9b8-734075ad2b00" providerId="ADAL" clId="{48318024-9143-0B45-9B94-85180C736AA3}" dt="2024-01-17T20:08:41.712" v="10"/>
          <ac:spMkLst>
            <pc:docMk/>
            <pc:sldMk cId="538688470" sldId="257"/>
            <ac:spMk id="8" creationId="{4E5BE2F7-75B1-0742-23F0-BDB185B0D68D}"/>
          </ac:spMkLst>
        </pc:spChg>
      </pc:sldChg>
      <pc:sldChg chg="addSp modSp">
        <pc:chgData name="Kelsey Seale" userId="fc4607a6-764c-4e4f-a9b8-734075ad2b00" providerId="ADAL" clId="{48318024-9143-0B45-9B94-85180C736AA3}" dt="2024-01-17T20:36:44.204" v="11"/>
        <pc:sldMkLst>
          <pc:docMk/>
          <pc:sldMk cId="2124330683" sldId="258"/>
        </pc:sldMkLst>
        <pc:spChg chg="add mod">
          <ac:chgData name="Kelsey Seale" userId="fc4607a6-764c-4e4f-a9b8-734075ad2b00" providerId="ADAL" clId="{48318024-9143-0B45-9B94-85180C736AA3}" dt="2024-01-17T20:36:44.204" v="11"/>
          <ac:spMkLst>
            <pc:docMk/>
            <pc:sldMk cId="2124330683" sldId="258"/>
            <ac:spMk id="2" creationId="{BC5C1C0A-4438-5406-95ED-A1C2CD813AB7}"/>
          </ac:spMkLst>
        </pc:spChg>
        <pc:spChg chg="add mod">
          <ac:chgData name="Kelsey Seale" userId="fc4607a6-764c-4e4f-a9b8-734075ad2b00" providerId="ADAL" clId="{48318024-9143-0B45-9B94-85180C736AA3}" dt="2024-01-17T20:36:44.204" v="11"/>
          <ac:spMkLst>
            <pc:docMk/>
            <pc:sldMk cId="2124330683" sldId="258"/>
            <ac:spMk id="3" creationId="{D0D27AE5-C44D-0F12-AA66-FBA2ABC52C54}"/>
          </ac:spMkLst>
        </pc:spChg>
        <pc:spChg chg="add mod">
          <ac:chgData name="Kelsey Seale" userId="fc4607a6-764c-4e4f-a9b8-734075ad2b00" providerId="ADAL" clId="{48318024-9143-0B45-9B94-85180C736AA3}" dt="2024-01-17T20:36:44.204" v="11"/>
          <ac:spMkLst>
            <pc:docMk/>
            <pc:sldMk cId="2124330683" sldId="258"/>
            <ac:spMk id="4" creationId="{7923841D-4468-5A85-9A1F-1BA7642A9232}"/>
          </ac:spMkLst>
        </pc:spChg>
      </pc:sldChg>
      <pc:sldChg chg="addSp modSp">
        <pc:chgData name="Kelsey Seale" userId="fc4607a6-764c-4e4f-a9b8-734075ad2b00" providerId="ADAL" clId="{48318024-9143-0B45-9B94-85180C736AA3}" dt="2024-01-17T20:36:46.326" v="12"/>
        <pc:sldMkLst>
          <pc:docMk/>
          <pc:sldMk cId="195310979" sldId="259"/>
        </pc:sldMkLst>
        <pc:spChg chg="add mod">
          <ac:chgData name="Kelsey Seale" userId="fc4607a6-764c-4e4f-a9b8-734075ad2b00" providerId="ADAL" clId="{48318024-9143-0B45-9B94-85180C736AA3}" dt="2024-01-17T20:36:46.326" v="12"/>
          <ac:spMkLst>
            <pc:docMk/>
            <pc:sldMk cId="195310979" sldId="259"/>
            <ac:spMk id="2" creationId="{EA3AEE3F-C690-788E-854D-F58B5EF487FC}"/>
          </ac:spMkLst>
        </pc:spChg>
        <pc:spChg chg="add mod">
          <ac:chgData name="Kelsey Seale" userId="fc4607a6-764c-4e4f-a9b8-734075ad2b00" providerId="ADAL" clId="{48318024-9143-0B45-9B94-85180C736AA3}" dt="2024-01-17T20:36:46.326" v="12"/>
          <ac:spMkLst>
            <pc:docMk/>
            <pc:sldMk cId="195310979" sldId="259"/>
            <ac:spMk id="3" creationId="{3F734B6E-337D-6BEB-4870-6E6513F93305}"/>
          </ac:spMkLst>
        </pc:spChg>
        <pc:spChg chg="add mod">
          <ac:chgData name="Kelsey Seale" userId="fc4607a6-764c-4e4f-a9b8-734075ad2b00" providerId="ADAL" clId="{48318024-9143-0B45-9B94-85180C736AA3}" dt="2024-01-17T20:36:46.326" v="12"/>
          <ac:spMkLst>
            <pc:docMk/>
            <pc:sldMk cId="195310979" sldId="259"/>
            <ac:spMk id="4" creationId="{B9283582-45F1-F43D-AAD9-3B167442CEF4}"/>
          </ac:spMkLst>
        </pc:spChg>
      </pc:sldChg>
    </pc:docChg>
  </pc:docChgLst>
  <pc:docChgLst>
    <pc:chgData name="Kelsey Seale" userId="S::kseale@moderncampus.com::fc4607a6-764c-4e4f-a9b8-734075ad2b00" providerId="AD" clId="Web-{6B582BC6-41B5-D87E-5BFE-FE61C5F3C6A1}"/>
    <pc:docChg chg="addSld delSld modSld">
      <pc:chgData name="Kelsey Seale" userId="S::kseale@moderncampus.com::fc4607a6-764c-4e4f-a9b8-734075ad2b00" providerId="AD" clId="Web-{6B582BC6-41B5-D87E-5BFE-FE61C5F3C6A1}" dt="2024-01-17T20:37:00.388" v="9"/>
      <pc:docMkLst>
        <pc:docMk/>
      </pc:docMkLst>
      <pc:sldChg chg="del">
        <pc:chgData name="Kelsey Seale" userId="S::kseale@moderncampus.com::fc4607a6-764c-4e4f-a9b8-734075ad2b00" providerId="AD" clId="Web-{6B582BC6-41B5-D87E-5BFE-FE61C5F3C6A1}" dt="2024-01-17T20:37:00.388" v="9"/>
        <pc:sldMkLst>
          <pc:docMk/>
          <pc:sldMk cId="1910174882" sldId="256"/>
        </pc:sldMkLst>
      </pc:sldChg>
      <pc:sldChg chg="del">
        <pc:chgData name="Kelsey Seale" userId="S::kseale@moderncampus.com::fc4607a6-764c-4e4f-a9b8-734075ad2b00" providerId="AD" clId="Web-{6B582BC6-41B5-D87E-5BFE-FE61C5F3C6A1}" dt="2024-01-17T20:36:58.809" v="8"/>
        <pc:sldMkLst>
          <pc:docMk/>
          <pc:sldMk cId="538688470" sldId="257"/>
        </pc:sldMkLst>
      </pc:sldChg>
      <pc:sldChg chg="delSp new mod setBg">
        <pc:chgData name="Kelsey Seale" userId="S::kseale@moderncampus.com::fc4607a6-764c-4e4f-a9b8-734075ad2b00" providerId="AD" clId="Web-{6B582BC6-41B5-D87E-5BFE-FE61C5F3C6A1}" dt="2024-01-17T20:35:44.120" v="3"/>
        <pc:sldMkLst>
          <pc:docMk/>
          <pc:sldMk cId="2124330683" sldId="258"/>
        </pc:sldMkLst>
        <pc:spChg chg="del">
          <ac:chgData name="Kelsey Seale" userId="S::kseale@moderncampus.com::fc4607a6-764c-4e4f-a9b8-734075ad2b00" providerId="AD" clId="Web-{6B582BC6-41B5-D87E-5BFE-FE61C5F3C6A1}" dt="2024-01-17T20:11:49.028" v="2"/>
          <ac:spMkLst>
            <pc:docMk/>
            <pc:sldMk cId="2124330683" sldId="258"/>
            <ac:spMk id="2" creationId="{518515E5-3A88-61DD-687E-2DEAF705DEF5}"/>
          </ac:spMkLst>
        </pc:spChg>
        <pc:spChg chg="del">
          <ac:chgData name="Kelsey Seale" userId="S::kseale@moderncampus.com::fc4607a6-764c-4e4f-a9b8-734075ad2b00" providerId="AD" clId="Web-{6B582BC6-41B5-D87E-5BFE-FE61C5F3C6A1}" dt="2024-01-17T20:11:49.028" v="1"/>
          <ac:spMkLst>
            <pc:docMk/>
            <pc:sldMk cId="2124330683" sldId="258"/>
            <ac:spMk id="3" creationId="{73C7F9CF-B55A-593C-F611-9EA979E654B1}"/>
          </ac:spMkLst>
        </pc:spChg>
      </pc:sldChg>
      <pc:sldChg chg="delSp new mod setBg">
        <pc:chgData name="Kelsey Seale" userId="S::kseale@moderncampus.com::fc4607a6-764c-4e4f-a9b8-734075ad2b00" providerId="AD" clId="Web-{6B582BC6-41B5-D87E-5BFE-FE61C5F3C6A1}" dt="2024-01-17T20:36:10.261" v="7"/>
        <pc:sldMkLst>
          <pc:docMk/>
          <pc:sldMk cId="195310979" sldId="259"/>
        </pc:sldMkLst>
        <pc:spChg chg="del">
          <ac:chgData name="Kelsey Seale" userId="S::kseale@moderncampus.com::fc4607a6-764c-4e4f-a9b8-734075ad2b00" providerId="AD" clId="Web-{6B582BC6-41B5-D87E-5BFE-FE61C5F3C6A1}" dt="2024-01-17T20:36:02.183" v="6"/>
          <ac:spMkLst>
            <pc:docMk/>
            <pc:sldMk cId="195310979" sldId="259"/>
            <ac:spMk id="2" creationId="{B87BCE1A-1716-0B4E-1D3A-DE14A567595A}"/>
          </ac:spMkLst>
        </pc:spChg>
        <pc:spChg chg="del">
          <ac:chgData name="Kelsey Seale" userId="S::kseale@moderncampus.com::fc4607a6-764c-4e4f-a9b8-734075ad2b00" providerId="AD" clId="Web-{6B582BC6-41B5-D87E-5BFE-FE61C5F3C6A1}" dt="2024-01-17T20:36:02.183" v="5"/>
          <ac:spMkLst>
            <pc:docMk/>
            <pc:sldMk cId="195310979" sldId="259"/>
            <ac:spMk id="3" creationId="{3558E303-F0E7-DDA4-8F0A-ACA3F60A950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B927-7906-CB4A-9A10-29BF6F8DC5AA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141C-6276-AB44-8B80-782AE8268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67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B927-7906-CB4A-9A10-29BF6F8DC5AA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141C-6276-AB44-8B80-782AE8268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B927-7906-CB4A-9A10-29BF6F8DC5AA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141C-6276-AB44-8B80-782AE8268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37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B927-7906-CB4A-9A10-29BF6F8DC5AA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141C-6276-AB44-8B80-782AE8268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11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B927-7906-CB4A-9A10-29BF6F8DC5AA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141C-6276-AB44-8B80-782AE8268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14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B927-7906-CB4A-9A10-29BF6F8DC5AA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141C-6276-AB44-8B80-782AE8268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B927-7906-CB4A-9A10-29BF6F8DC5AA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141C-6276-AB44-8B80-782AE8268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77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B927-7906-CB4A-9A10-29BF6F8DC5AA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141C-6276-AB44-8B80-782AE8268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67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B927-7906-CB4A-9A10-29BF6F8DC5AA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141C-6276-AB44-8B80-782AE8268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54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B927-7906-CB4A-9A10-29BF6F8DC5AA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141C-6276-AB44-8B80-782AE8268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97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B927-7906-CB4A-9A10-29BF6F8DC5AA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141C-6276-AB44-8B80-782AE8268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10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AB927-7906-CB4A-9A10-29BF6F8DC5AA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2141C-6276-AB44-8B80-782AE8268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1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apple.com/us/app/modern-campus-presence/id163870682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lay.google.com/store/apps/details?id=com.moderncampus.presenc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apple.com/us/app/modern-campus-presence/id163870682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lay.google.com/store/apps/details?id=com.moderncampus.presenc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3"/>
            <a:extLst>
              <a:ext uri="{FF2B5EF4-FFF2-40B4-BE49-F238E27FC236}">
                <a16:creationId xmlns:a16="http://schemas.microsoft.com/office/drawing/2014/main" id="{BC5C1C0A-4438-5406-95ED-A1C2CD813AB7}"/>
              </a:ext>
            </a:extLst>
          </p:cNvPr>
          <p:cNvSpPr/>
          <p:nvPr/>
        </p:nvSpPr>
        <p:spPr>
          <a:xfrm>
            <a:off x="2163651" y="7585656"/>
            <a:ext cx="1854557" cy="5280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hlinkClick r:id="rId4"/>
            <a:extLst>
              <a:ext uri="{FF2B5EF4-FFF2-40B4-BE49-F238E27FC236}">
                <a16:creationId xmlns:a16="http://schemas.microsoft.com/office/drawing/2014/main" id="{D0D27AE5-C44D-0F12-AA66-FBA2ABC52C54}"/>
              </a:ext>
            </a:extLst>
          </p:cNvPr>
          <p:cNvSpPr/>
          <p:nvPr/>
        </p:nvSpPr>
        <p:spPr>
          <a:xfrm>
            <a:off x="4131972" y="7585656"/>
            <a:ext cx="1854557" cy="5280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23841D-4468-5A85-9A1F-1BA7642A9232}"/>
              </a:ext>
            </a:extLst>
          </p:cNvPr>
          <p:cNvSpPr txBox="1"/>
          <p:nvPr/>
        </p:nvSpPr>
        <p:spPr>
          <a:xfrm>
            <a:off x="1928611" y="3557737"/>
            <a:ext cx="391517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US" sz="3600">
              <a:solidFill>
                <a:srgbClr val="171E3A"/>
              </a:solidFill>
              <a:latin typeface="Tw Cen MT" panose="020B0602020104020603" pitchFamily="34" charset="77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330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3"/>
            <a:extLst>
              <a:ext uri="{FF2B5EF4-FFF2-40B4-BE49-F238E27FC236}">
                <a16:creationId xmlns:a16="http://schemas.microsoft.com/office/drawing/2014/main" id="{EA3AEE3F-C690-788E-854D-F58B5EF487FC}"/>
              </a:ext>
            </a:extLst>
          </p:cNvPr>
          <p:cNvSpPr/>
          <p:nvPr/>
        </p:nvSpPr>
        <p:spPr>
          <a:xfrm>
            <a:off x="2163651" y="7585656"/>
            <a:ext cx="1854557" cy="5280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hlinkClick r:id="rId4"/>
            <a:extLst>
              <a:ext uri="{FF2B5EF4-FFF2-40B4-BE49-F238E27FC236}">
                <a16:creationId xmlns:a16="http://schemas.microsoft.com/office/drawing/2014/main" id="{3F734B6E-337D-6BEB-4870-6E6513F93305}"/>
              </a:ext>
            </a:extLst>
          </p:cNvPr>
          <p:cNvSpPr/>
          <p:nvPr/>
        </p:nvSpPr>
        <p:spPr>
          <a:xfrm>
            <a:off x="4131972" y="7585656"/>
            <a:ext cx="1854557" cy="5280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283582-45F1-F43D-AAD9-3B167442CEF4}"/>
              </a:ext>
            </a:extLst>
          </p:cNvPr>
          <p:cNvSpPr txBox="1"/>
          <p:nvPr/>
        </p:nvSpPr>
        <p:spPr>
          <a:xfrm>
            <a:off x="1928611" y="3557737"/>
            <a:ext cx="391517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US" sz="3600">
              <a:solidFill>
                <a:srgbClr val="171E3A"/>
              </a:solidFill>
              <a:latin typeface="Tw Cen MT" panose="020B0602020104020603" pitchFamily="34" charset="77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10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Application>Microsoft Office PowerPoint</Application>
  <PresentationFormat>Custom</PresentationFormat>
  <Slides>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Kelsey Seale</dc:creator>
  <cp:revision>1</cp:revision>
  <dcterms:created xsi:type="dcterms:W3CDTF">2024-01-17T19:53:31Z</dcterms:created>
  <dcterms:modified xsi:type="dcterms:W3CDTF">2024-01-17T20:37:06Z</dcterms:modified>
</cp:coreProperties>
</file>